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8002250" cy="18002250"/>
  <p:notesSz cx="6858000" cy="9144000"/>
  <p:defaultTextStyle>
    <a:defPPr>
      <a:defRPr lang="de-DE"/>
    </a:defPPr>
    <a:lvl1pPr marL="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0287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20574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30861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41148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51435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61722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72009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82296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708" y="12"/>
      </p:cViewPr>
      <p:guideLst>
        <p:guide orient="horz" pos="5670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50169" y="5592367"/>
            <a:ext cx="15301913" cy="38588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00338" y="10201275"/>
            <a:ext cx="12601575" cy="46005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143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200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051631" y="720926"/>
            <a:ext cx="4050506" cy="15360253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00113" y="720926"/>
            <a:ext cx="11851481" cy="15360253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22053" y="11568114"/>
            <a:ext cx="15301913" cy="3575447"/>
          </a:xfrm>
        </p:spPr>
        <p:txBody>
          <a:bodyPr anchor="t"/>
          <a:lstStyle>
            <a:lvl1pPr algn="l">
              <a:defRPr sz="9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2053" y="7630123"/>
            <a:ext cx="15301913" cy="3937991"/>
          </a:xfrm>
        </p:spPr>
        <p:txBody>
          <a:bodyPr anchor="b"/>
          <a:lstStyle>
            <a:lvl1pPr marL="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1pPr>
            <a:lvl2pPr marL="102870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57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30861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14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1435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172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2009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229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00112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51144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029672"/>
            <a:ext cx="7954120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00113" y="5709047"/>
            <a:ext cx="7954120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144894" y="4029672"/>
            <a:ext cx="7957245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144894" y="5709047"/>
            <a:ext cx="7957245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00114" y="716756"/>
            <a:ext cx="5922616" cy="3050381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38380" y="716757"/>
            <a:ext cx="10063758" cy="15364422"/>
          </a:xfrm>
        </p:spPr>
        <p:txBody>
          <a:bodyPr/>
          <a:lstStyle>
            <a:lvl1pPr>
              <a:defRPr sz="7200"/>
            </a:lvl1pPr>
            <a:lvl2pPr>
              <a:defRPr sz="6300"/>
            </a:lvl2pPr>
            <a:lvl3pPr>
              <a:defRPr sz="54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00114" y="3767139"/>
            <a:ext cx="5922616" cy="12314040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28567" y="12601575"/>
            <a:ext cx="10801350" cy="1487687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28567" y="1608534"/>
            <a:ext cx="10801350" cy="10801350"/>
          </a:xfrm>
        </p:spPr>
        <p:txBody>
          <a:bodyPr/>
          <a:lstStyle>
            <a:lvl1pPr marL="0" indent="0">
              <a:buNone/>
              <a:defRPr sz="7200"/>
            </a:lvl1pPr>
            <a:lvl2pPr marL="1028700" indent="0">
              <a:buNone/>
              <a:defRPr sz="6300"/>
            </a:lvl2pPr>
            <a:lvl3pPr marL="2057400" indent="0">
              <a:buNone/>
              <a:defRPr sz="5400"/>
            </a:lvl3pPr>
            <a:lvl4pPr marL="3086100" indent="0">
              <a:buNone/>
              <a:defRPr sz="4500"/>
            </a:lvl4pPr>
            <a:lvl5pPr marL="4114800" indent="0">
              <a:buNone/>
              <a:defRPr sz="4500"/>
            </a:lvl5pPr>
            <a:lvl6pPr marL="5143500" indent="0">
              <a:buNone/>
              <a:defRPr sz="4500"/>
            </a:lvl6pPr>
            <a:lvl7pPr marL="6172200" indent="0">
              <a:buNone/>
              <a:defRPr sz="4500"/>
            </a:lvl7pPr>
            <a:lvl8pPr marL="7200900" indent="0">
              <a:buNone/>
              <a:defRPr sz="4500"/>
            </a:lvl8pPr>
            <a:lvl9pPr marL="8229600" indent="0">
              <a:buNone/>
              <a:defRPr sz="45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28567" y="14089262"/>
            <a:ext cx="10801350" cy="2112763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00113" y="720925"/>
            <a:ext cx="16202025" cy="3000375"/>
          </a:xfrm>
          <a:prstGeom prst="rect">
            <a:avLst/>
          </a:prstGeom>
        </p:spPr>
        <p:txBody>
          <a:bodyPr vert="horz" lIns="205740" tIns="102870" rIns="205740" bIns="10287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200526"/>
            <a:ext cx="16202025" cy="11880653"/>
          </a:xfrm>
          <a:prstGeom prst="rect">
            <a:avLst/>
          </a:prstGeom>
        </p:spPr>
        <p:txBody>
          <a:bodyPr vert="horz" lIns="205740" tIns="102870" rIns="205740" bIns="10287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001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CF854-AC3C-4550-A1DC-B84BD3C2068C}" type="datetimeFigureOut">
              <a:rPr lang="de-DE" smtClean="0"/>
              <a:pPr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150769" y="16685420"/>
            <a:ext cx="5700713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29016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F0949-4B5D-4262-B257-C02F52C66EC8}" type="slidenum">
              <a:rPr lang="de-DE" smtClean="0"/>
              <a:pPr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57400" rtl="0" eaLnBrk="1" latinLnBrk="0" hangingPunct="1">
        <a:spcBef>
          <a:spcPct val="0"/>
        </a:spcBef>
        <a:buNone/>
        <a:defRPr sz="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1525" indent="-771525" algn="l" defTabSz="205740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671638" indent="-642938" algn="l" defTabSz="2057400" rtl="0" eaLnBrk="1" latinLnBrk="0" hangingPunct="1">
        <a:spcBef>
          <a:spcPct val="20000"/>
        </a:spcBef>
        <a:buFont typeface="Arial" pitchFamily="34" charset="0"/>
        <a:buChar char="–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25717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indent="-514350" algn="l" defTabSz="205740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629150" indent="-514350" algn="l" defTabSz="2057400" rtl="0" eaLnBrk="1" latinLnBrk="0" hangingPunct="1">
        <a:spcBef>
          <a:spcPct val="20000"/>
        </a:spcBef>
        <a:buFont typeface="Arial" pitchFamily="34" charset="0"/>
        <a:buChar char="»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6578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6865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77152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87439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30861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5pPr>
      <a:lvl6pPr marL="51435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6pPr>
      <a:lvl7pPr marL="61722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8pPr>
      <a:lvl9pPr marL="82296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 descr="C:\PROJECTS\Subject Studies\TMS-MAP-IOC\results\figs\Quadratic\GRID_W-O-Interaction-Latency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6845" y="4791126"/>
            <a:ext cx="5334000" cy="3998913"/>
          </a:xfrm>
          <a:prstGeom prst="rect">
            <a:avLst/>
          </a:prstGeom>
          <a:noFill/>
        </p:spPr>
      </p:pic>
      <p:pic>
        <p:nvPicPr>
          <p:cNvPr id="1028" name="Picture 4" descr="C:\PROJECTS\Subject Studies\TMS-MAP-IOC\results\figs\Quadratic\GRID_Waveform-Amplitude.t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6845" y="1080245"/>
            <a:ext cx="5334000" cy="3998913"/>
          </a:xfrm>
          <a:prstGeom prst="rect">
            <a:avLst/>
          </a:prstGeom>
          <a:noFill/>
        </p:spPr>
      </p:pic>
      <p:pic>
        <p:nvPicPr>
          <p:cNvPr id="1027" name="Picture 3" descr="C:\PROJECTS\Subject Studies\TMS-MAP-IOC\results\figs\Quadratic\GRID_Orientation-Amplitude.t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23309" y="4824661"/>
            <a:ext cx="5334000" cy="3998913"/>
          </a:xfrm>
          <a:prstGeom prst="rect">
            <a:avLst/>
          </a:prstGeom>
          <a:noFill/>
        </p:spPr>
      </p:pic>
      <p:pic>
        <p:nvPicPr>
          <p:cNvPr id="1026" name="Picture 2" descr="C:\PROJECTS\Subject Studies\TMS-MAP-IOC\results\figs\Quadratic\GRID_Orientation-Latency.t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28717" y="1080245"/>
            <a:ext cx="5334000" cy="3998912"/>
          </a:xfrm>
          <a:prstGeom prst="rect">
            <a:avLst/>
          </a:prstGeom>
          <a:noFill/>
        </p:spPr>
      </p:pic>
      <p:sp>
        <p:nvSpPr>
          <p:cNvPr id="16" name="Rechteck 15"/>
          <p:cNvSpPr/>
          <p:nvPr/>
        </p:nvSpPr>
        <p:spPr>
          <a:xfrm>
            <a:off x="9649197" y="936229"/>
            <a:ext cx="1152128" cy="77768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/>
          <p:cNvSpPr txBox="1"/>
          <p:nvPr/>
        </p:nvSpPr>
        <p:spPr>
          <a:xfrm>
            <a:off x="4713974" y="7239398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0.001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8779693" y="6010324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0.024</a:t>
            </a:r>
            <a:endParaRPr lang="de-DE" sz="1200" dirty="0"/>
          </a:p>
        </p:txBody>
      </p:sp>
      <p:sp>
        <p:nvSpPr>
          <p:cNvPr id="8" name="Textfeld 7"/>
          <p:cNvSpPr txBox="1"/>
          <p:nvPr/>
        </p:nvSpPr>
        <p:spPr>
          <a:xfrm>
            <a:off x="3955157" y="4032573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0.047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6619453" y="1806420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0.036</a:t>
            </a:r>
            <a:endParaRPr lang="de-DE" sz="1200" dirty="0"/>
          </a:p>
        </p:txBody>
      </p:sp>
      <p:sp>
        <p:nvSpPr>
          <p:cNvPr id="12" name="Textfeld 11"/>
          <p:cNvSpPr txBox="1"/>
          <p:nvPr/>
        </p:nvSpPr>
        <p:spPr>
          <a:xfrm>
            <a:off x="1728317" y="1377133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A</a:t>
            </a:r>
            <a:endParaRPr lang="de-DE" sz="2400" b="1" dirty="0"/>
          </a:p>
        </p:txBody>
      </p:sp>
      <p:sp>
        <p:nvSpPr>
          <p:cNvPr id="13" name="Textfeld 12"/>
          <p:cNvSpPr txBox="1"/>
          <p:nvPr/>
        </p:nvSpPr>
        <p:spPr>
          <a:xfrm>
            <a:off x="5904781" y="1368277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B</a:t>
            </a:r>
            <a:endParaRPr lang="de-DE" sz="2400" b="1" dirty="0"/>
          </a:p>
        </p:txBody>
      </p:sp>
      <p:sp>
        <p:nvSpPr>
          <p:cNvPr id="14" name="Textfeld 13"/>
          <p:cNvSpPr txBox="1"/>
          <p:nvPr/>
        </p:nvSpPr>
        <p:spPr>
          <a:xfrm>
            <a:off x="1728317" y="5117631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C</a:t>
            </a:r>
            <a:endParaRPr lang="de-DE" sz="2400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5904781" y="5112693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D</a:t>
            </a:r>
            <a:endParaRPr lang="de-DE" sz="2400" b="1" dirty="0"/>
          </a:p>
        </p:txBody>
      </p:sp>
      <p:pic>
        <p:nvPicPr>
          <p:cNvPr id="2" name="Picture 2" descr="C:\PROJECTS\Subject Studies\TMS-MAP-IOC\drafts\figures\cbar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721205" y="3240485"/>
            <a:ext cx="527050" cy="3370263"/>
          </a:xfrm>
          <a:prstGeom prst="rect">
            <a:avLst/>
          </a:prstGeom>
          <a:noFill/>
        </p:spPr>
      </p:pic>
      <p:sp>
        <p:nvSpPr>
          <p:cNvPr id="17" name="Rechteck 16"/>
          <p:cNvSpPr/>
          <p:nvPr/>
        </p:nvSpPr>
        <p:spPr>
          <a:xfrm flipH="1">
            <a:off x="648197" y="1088629"/>
            <a:ext cx="9153400" cy="2796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Landmark_to_Anterior_Target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399377" y="3672533"/>
            <a:ext cx="4322126" cy="3240360"/>
          </a:xfrm>
          <a:prstGeom prst="rect">
            <a:avLst/>
          </a:prstGeom>
        </p:spPr>
      </p:pic>
      <p:pic>
        <p:nvPicPr>
          <p:cNvPr id="1026" name="Picture 2" descr="C:\PROJECTS\Subject Studies\TMS-MAP-IOC\results\figs\HEAD_PDF_Anterior_Target.tif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8641085" y="1296269"/>
            <a:ext cx="3761782" cy="2592288"/>
          </a:xfrm>
          <a:prstGeom prst="rect">
            <a:avLst/>
          </a:prstGeom>
          <a:noFill/>
        </p:spPr>
      </p:pic>
      <p:pic>
        <p:nvPicPr>
          <p:cNvPr id="4" name="Grafik 3" descr="GRID_PDF_Anterior_Target.ti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14405" y="1080245"/>
            <a:ext cx="7066640" cy="6336703"/>
          </a:xfrm>
          <a:prstGeom prst="rect">
            <a:avLst/>
          </a:prstGeom>
        </p:spPr>
      </p:pic>
      <p:pic>
        <p:nvPicPr>
          <p:cNvPr id="6" name="Grafik 5" descr="Location_110_TimeCourse.tif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085613" y="3312493"/>
            <a:ext cx="578808" cy="3322115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944341" y="1080245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A</a:t>
            </a:r>
            <a:endParaRPr lang="de-DE" sz="2400" b="1" dirty="0"/>
          </a:p>
        </p:txBody>
      </p:sp>
      <p:sp>
        <p:nvSpPr>
          <p:cNvPr id="8" name="Textfeld 7"/>
          <p:cNvSpPr txBox="1"/>
          <p:nvPr/>
        </p:nvSpPr>
        <p:spPr>
          <a:xfrm>
            <a:off x="8281045" y="1122636"/>
            <a:ext cx="3706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B</a:t>
            </a:r>
            <a:endParaRPr lang="de-DE" sz="2400" b="1" dirty="0"/>
          </a:p>
        </p:txBody>
      </p:sp>
      <p:sp>
        <p:nvSpPr>
          <p:cNvPr id="9" name="Textfeld 8"/>
          <p:cNvSpPr txBox="1"/>
          <p:nvPr/>
        </p:nvSpPr>
        <p:spPr>
          <a:xfrm>
            <a:off x="8281045" y="3672533"/>
            <a:ext cx="3481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 smtClean="0"/>
              <a:t>C</a:t>
            </a:r>
            <a:endParaRPr lang="de-DE" sz="240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</Words>
  <Application>Microsoft Office PowerPoint</Application>
  <PresentationFormat>Benutzerdefiniert</PresentationFormat>
  <Paragraphs>11</Paragraphs>
  <Slides>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3" baseType="lpstr">
      <vt:lpstr>Larissa-Design</vt:lpstr>
      <vt:lpstr>Folie 1</vt:lpstr>
      <vt:lpstr>Folie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Robert Bauer</dc:creator>
  <cp:lastModifiedBy>Robert Bauer</cp:lastModifiedBy>
  <cp:revision>13</cp:revision>
  <dcterms:created xsi:type="dcterms:W3CDTF">2016-12-19T12:34:58Z</dcterms:created>
  <dcterms:modified xsi:type="dcterms:W3CDTF">2016-12-19T17:59:05Z</dcterms:modified>
</cp:coreProperties>
</file>

<file path=docProps/thumbnail.jpeg>
</file>